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Pacifico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Pacific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be412f172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be412f172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be412f172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be412f172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be412f172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be412f172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be412f172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be412f172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be412f1729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be412f172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be412f172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be412f172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be412f1729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be412f172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be412f172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be412f172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be412f172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be412f172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be412f172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be412f172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be412f1729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be412f1729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be412f172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be412f172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be412f172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be412f172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IMDB MOVIE RATING PREDICTION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06"/>
            <a:ext cx="8222100" cy="19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Submitted By,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Sanath Davis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Riya Xavier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Abishek Kailasam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Bindia Biju</a:t>
            </a:r>
            <a:endParaRPr sz="1700"/>
          </a:p>
        </p:txBody>
      </p:sp>
      <p:sp>
        <p:nvSpPr>
          <p:cNvPr id="69" name="Google Shape;69;p13"/>
          <p:cNvSpPr txBox="1"/>
          <p:nvPr/>
        </p:nvSpPr>
        <p:spPr>
          <a:xfrm>
            <a:off x="4202900" y="2838675"/>
            <a:ext cx="4092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Final Project Presentation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AIDI-1002-01 AI ALGORITHMS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Under the Guidance of Prof. Dr. Mizan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/>
        </p:nvSpPr>
        <p:spPr>
          <a:xfrm>
            <a:off x="304700" y="268150"/>
            <a:ext cx="851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2.Encoding</a:t>
            </a:r>
            <a:endParaRPr b="1" sz="22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2"/>
          <p:cNvSpPr txBox="1"/>
          <p:nvPr/>
        </p:nvSpPr>
        <p:spPr>
          <a:xfrm>
            <a:off x="341275" y="938500"/>
            <a:ext cx="85197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A single movie can have multiple genres, but this will be difficult to work on.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We use encoding techniques on the Genre and Certificate column to convert into numerical values.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For this we used One Hot Encoding technique.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22400"/>
            <a:ext cx="8839204" cy="2658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/>
        </p:nvSpPr>
        <p:spPr>
          <a:xfrm>
            <a:off x="402225" y="268150"/>
            <a:ext cx="85683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One Hot Encoding was not successful due to the presence of multiple values for Genre.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Hence we encoded manually.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90150"/>
            <a:ext cx="6319406" cy="3600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544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/>
        </p:nvSpPr>
        <p:spPr>
          <a:xfrm>
            <a:off x="304700" y="268150"/>
            <a:ext cx="851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.Model 1 - Linear Regression</a:t>
            </a:r>
            <a:endParaRPr b="1" sz="22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5"/>
          <p:cNvSpPr txBox="1"/>
          <p:nvPr/>
        </p:nvSpPr>
        <p:spPr>
          <a:xfrm>
            <a:off x="158450" y="889750"/>
            <a:ext cx="8799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</a:t>
            </a:r>
            <a:r>
              <a:rPr lang="en" sz="1700"/>
              <a:t>or Linear Regression, we split the dataset as 60:40 for train and test and apply the model.</a:t>
            </a:r>
            <a:endParaRPr sz="1700"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0150"/>
            <a:ext cx="8839199" cy="3188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/>
        </p:nvSpPr>
        <p:spPr>
          <a:xfrm>
            <a:off x="304700" y="268150"/>
            <a:ext cx="851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.Model 2 - Random Forest Regressor</a:t>
            </a:r>
            <a:endParaRPr b="1" sz="2200"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3750"/>
            <a:ext cx="8839204" cy="3599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/>
        </p:nvSpPr>
        <p:spPr>
          <a:xfrm>
            <a:off x="304700" y="268150"/>
            <a:ext cx="851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.Model 3 - XG Boost Regressor</a:t>
            </a:r>
            <a:endParaRPr b="1" sz="2200"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3750"/>
            <a:ext cx="6465659" cy="4047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/>
        </p:nvSpPr>
        <p:spPr>
          <a:xfrm>
            <a:off x="152400" y="219375"/>
            <a:ext cx="851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.Hyper Parameter Tuning with grid and random search</a:t>
            </a:r>
            <a:endParaRPr b="1" sz="2200"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8" name="Google Shape;1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60375"/>
            <a:ext cx="4174474" cy="189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2724" y="1760375"/>
            <a:ext cx="4512328" cy="1899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75" name="Google Shape;175;p2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three error metrics that are commonly used for evaluating and reporting the performance of a regression model; they are: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⦁	Mean Squared Error (MSE).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⦁	Root Mean Squared Error (RMSE).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⦁	Mean Absolute Error (MAE)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271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0"/>
          <p:cNvSpPr txBox="1"/>
          <p:nvPr/>
        </p:nvSpPr>
        <p:spPr>
          <a:xfrm>
            <a:off x="252900" y="3376175"/>
            <a:ext cx="86382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We came to the conclusion that error rates are least for XGBoost with Hyperparameter Tuning.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Hence, we can use this model for our prediction system.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/>
        </p:nvSpPr>
        <p:spPr>
          <a:xfrm>
            <a:off x="252900" y="3376175"/>
            <a:ext cx="8638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31"/>
          <p:cNvSpPr txBox="1"/>
          <p:nvPr/>
        </p:nvSpPr>
        <p:spPr>
          <a:xfrm>
            <a:off x="644000" y="355900"/>
            <a:ext cx="488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Ethical issues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31"/>
          <p:cNvSpPr txBox="1"/>
          <p:nvPr/>
        </p:nvSpPr>
        <p:spPr>
          <a:xfrm>
            <a:off x="838900" y="1135475"/>
            <a:ext cx="4880700" cy="12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The number of </a:t>
            </a:r>
            <a:r>
              <a:rPr b="1" i="1" lang="en" sz="1000">
                <a:latin typeface="Cambria"/>
                <a:ea typeface="Cambria"/>
                <a:cs typeface="Cambria"/>
                <a:sym typeface="Cambria"/>
              </a:rPr>
              <a:t>false movie ratings</a:t>
            </a: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 is a crucial ethical problem to take into account. For instance, an movie producer may encourage favorable ratings to alter customer perception in order to boost the possibility that a consumer will see a movie. Such dishonest action is both immoral and against the law. Sadly, false reviews might go unreported, leading to bias in our model. 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Nowadays movies are no longer the means of entertainment.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Movies arouse fresh passion among young people.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people watch movies online.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can publish movie reviews on </a:t>
            </a:r>
            <a:r>
              <a:rPr lang="en"/>
              <a:t>websites</a:t>
            </a:r>
            <a:r>
              <a:rPr lang="en"/>
              <a:t> like IMDb,Metacritics,etc.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purpose of our project is to forecast movie ratings by analysing movie rating data.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/>
        </p:nvSpPr>
        <p:spPr>
          <a:xfrm>
            <a:off x="1584500" y="1816075"/>
            <a:ext cx="5582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latin typeface="Pacifico"/>
                <a:ea typeface="Pacifico"/>
                <a:cs typeface="Pacifico"/>
                <a:sym typeface="Pacifico"/>
              </a:rPr>
              <a:t>       </a:t>
            </a:r>
            <a:r>
              <a:rPr b="1" lang="en" sz="52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Thank You</a:t>
            </a:r>
            <a:endParaRPr b="1" sz="5200"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49625"/>
            <a:ext cx="8839198" cy="3861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Analysis(EDA)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IMDb dataset contains 1000 rows and 16 columns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7313024" cy="230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4294967295" type="title"/>
          </p:nvPr>
        </p:nvSpPr>
        <p:spPr>
          <a:xfrm>
            <a:off x="7305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1150"/>
            <a:ext cx="6520800" cy="21939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73050" y="60950"/>
            <a:ext cx="6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Roboto"/>
                <a:ea typeface="Roboto"/>
                <a:cs typeface="Roboto"/>
                <a:sym typeface="Roboto"/>
              </a:rPr>
              <a:t>Columns of the Dataset: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109700" y="2681450"/>
            <a:ext cx="70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Roboto"/>
                <a:ea typeface="Roboto"/>
                <a:cs typeface="Roboto"/>
                <a:sym typeface="Roboto"/>
              </a:rPr>
              <a:t>Some of the graphs </a:t>
            </a:r>
            <a:r>
              <a:rPr b="1" lang="en" u="sng">
                <a:latin typeface="Roboto"/>
                <a:ea typeface="Roboto"/>
                <a:cs typeface="Roboto"/>
                <a:sym typeface="Roboto"/>
              </a:rPr>
              <a:t>obtained are: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34050"/>
            <a:ext cx="2987657" cy="1757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2457" y="3234050"/>
            <a:ext cx="3042107" cy="175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86975" y="3234050"/>
            <a:ext cx="2581174" cy="175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772825" cy="21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7625" y="152400"/>
            <a:ext cx="3114076" cy="21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575" y="2407250"/>
            <a:ext cx="8397800" cy="2583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4100" y="152400"/>
            <a:ext cx="2647499" cy="210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 Approach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We have decided to build below-mentioned models for our project:</a:t>
            </a:r>
            <a:endParaRPr sz="17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⦁	Linear Regression</a:t>
            </a:r>
            <a:endParaRPr sz="17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⦁	Random Forest Regressor</a:t>
            </a:r>
            <a:endParaRPr sz="17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⦁	XGBoost Regressor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Main focus is on Random Forest and XGBoost Ensemble technique. 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We will compare the error rates with all of the above models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Finally we will choose the best performing model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Steps involved in our prediction are:</a:t>
            </a:r>
            <a:endParaRPr sz="17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/>
        </p:nvSpPr>
        <p:spPr>
          <a:xfrm>
            <a:off x="304700" y="268150"/>
            <a:ext cx="851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1.Data Preparation</a:t>
            </a:r>
            <a:endParaRPr b="1" sz="22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377850" y="1011650"/>
            <a:ext cx="84465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Checked to see if there are any unwanted columns in our dataset.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We found some columns that are not important for our analysis, hence dropped them.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33650"/>
            <a:ext cx="6049643" cy="28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/>
        </p:nvSpPr>
        <p:spPr>
          <a:xfrm>
            <a:off x="341275" y="170625"/>
            <a:ext cx="8604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We found that there were 169 records with NULL values.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These were the values for revenue of movies. We went ahead and dropped those rows of data.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Then we found an unrelated entry in Year column.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16125"/>
            <a:ext cx="6938436" cy="317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